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les couches thématiques, les couches d'établissements et les couches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frontière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provenant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Introduction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concernant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 ou formations sanitaires</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frontière</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des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